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rgbClr val="002C3A"/>
        </a:solidFill>
        <a:effectLst/>
        <a:uFillTx/>
        <a:latin typeface="+mj-lt"/>
        <a:ea typeface="+mj-ea"/>
        <a:cs typeface="+mj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2C3A"/>
        </a:fontRef>
        <a:srgbClr val="002C3A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DB"/>
          </a:solidFill>
        </a:fill>
      </a:tcStyle>
    </a:wholeTbl>
    <a:band2H>
      <a:tcTxStyle b="def" i="def"/>
      <a:tcStyle>
        <a:tcBdr/>
        <a:fill>
          <a:solidFill>
            <a:srgbClr val="E9ECEE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2C3A"/>
        </a:fontRef>
        <a:srgbClr val="002C3A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6DBCA"/>
          </a:solidFill>
        </a:fill>
      </a:tcStyle>
    </a:wholeTbl>
    <a:band2H>
      <a:tcTxStyle b="def" i="def"/>
      <a:tcStyle>
        <a:tcBdr/>
        <a:fill>
          <a:solidFill>
            <a:srgbClr val="ECEE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2C3A"/>
        </a:fontRef>
        <a:srgbClr val="002C3A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CFD3"/>
          </a:solidFill>
        </a:fill>
      </a:tcStyle>
    </a:wholeTbl>
    <a:band2H>
      <a:tcTxStyle b="def" i="def"/>
      <a:tcStyle>
        <a:tcBdr/>
        <a:fill>
          <a:solidFill>
            <a:srgbClr val="E9E8E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2C3A"/>
        </a:fontRef>
        <a:srgbClr val="002C3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7E7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2C3A"/>
        </a:fontRef>
        <a:srgbClr val="002C3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2C3A"/>
              </a:solidFill>
              <a:prstDash val="solid"/>
              <a:round/>
            </a:ln>
          </a:top>
          <a:bottom>
            <a:ln w="25400" cap="flat">
              <a:solidFill>
                <a:srgbClr val="002C3A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2C3A"/>
              </a:solidFill>
              <a:prstDash val="solid"/>
              <a:round/>
            </a:ln>
          </a:top>
          <a:bottom>
            <a:ln w="25400" cap="flat">
              <a:solidFill>
                <a:srgbClr val="002C3A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2C3A"/>
        </a:fontRef>
        <a:srgbClr val="002C3A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BCD"/>
          </a:solidFill>
        </a:fill>
      </a:tcStyle>
    </a:wholeTbl>
    <a:band2H>
      <a:tcTxStyle b="def" i="def"/>
      <a:tcStyle>
        <a:tcBdr/>
        <a:fill>
          <a:solidFill>
            <a:srgbClr val="E6E7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2C3A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2C3A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2C3A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2C3A"/>
        </a:fontRef>
        <a:srgbClr val="002C3A"/>
      </a:tcTxStyle>
      <a:tcStyle>
        <a:tcBdr>
          <a:left>
            <a:ln w="12700" cap="flat">
              <a:solidFill>
                <a:srgbClr val="002C3A"/>
              </a:solidFill>
              <a:prstDash val="solid"/>
              <a:round/>
            </a:ln>
          </a:left>
          <a:right>
            <a:ln w="12700" cap="flat">
              <a:solidFill>
                <a:srgbClr val="002C3A"/>
              </a:solidFill>
              <a:prstDash val="solid"/>
              <a:round/>
            </a:ln>
          </a:right>
          <a:top>
            <a:ln w="12700" cap="flat">
              <a:solidFill>
                <a:srgbClr val="002C3A"/>
              </a:solidFill>
              <a:prstDash val="solid"/>
              <a:round/>
            </a:ln>
          </a:top>
          <a:bottom>
            <a:ln w="12700" cap="flat">
              <a:solidFill>
                <a:srgbClr val="002C3A"/>
              </a:solidFill>
              <a:prstDash val="solid"/>
              <a:round/>
            </a:ln>
          </a:bottom>
          <a:insideH>
            <a:ln w="12700" cap="flat">
              <a:solidFill>
                <a:srgbClr val="002C3A"/>
              </a:solidFill>
              <a:prstDash val="solid"/>
              <a:round/>
            </a:ln>
          </a:insideH>
          <a:insideV>
            <a:ln w="12700" cap="flat">
              <a:solidFill>
                <a:srgbClr val="002C3A"/>
              </a:solidFill>
              <a:prstDash val="solid"/>
              <a:round/>
            </a:ln>
          </a:insideV>
        </a:tcBdr>
        <a:fill>
          <a:solidFill>
            <a:srgbClr val="002C3A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2C3A"/>
        </a:fontRef>
        <a:srgbClr val="002C3A"/>
      </a:tcTxStyle>
      <a:tcStyle>
        <a:tcBdr>
          <a:left>
            <a:ln w="12700" cap="flat">
              <a:solidFill>
                <a:srgbClr val="002C3A"/>
              </a:solidFill>
              <a:prstDash val="solid"/>
              <a:round/>
            </a:ln>
          </a:left>
          <a:right>
            <a:ln w="12700" cap="flat">
              <a:solidFill>
                <a:srgbClr val="002C3A"/>
              </a:solidFill>
              <a:prstDash val="solid"/>
              <a:round/>
            </a:ln>
          </a:right>
          <a:top>
            <a:ln w="12700" cap="flat">
              <a:solidFill>
                <a:srgbClr val="002C3A"/>
              </a:solidFill>
              <a:prstDash val="solid"/>
              <a:round/>
            </a:ln>
          </a:top>
          <a:bottom>
            <a:ln w="12700" cap="flat">
              <a:solidFill>
                <a:srgbClr val="002C3A"/>
              </a:solidFill>
              <a:prstDash val="solid"/>
              <a:round/>
            </a:ln>
          </a:bottom>
          <a:insideH>
            <a:ln w="12700" cap="flat">
              <a:solidFill>
                <a:srgbClr val="002C3A"/>
              </a:solidFill>
              <a:prstDash val="solid"/>
              <a:round/>
            </a:ln>
          </a:insideH>
          <a:insideV>
            <a:ln w="12700" cap="flat">
              <a:solidFill>
                <a:srgbClr val="002C3A"/>
              </a:solidFill>
              <a:prstDash val="solid"/>
              <a:round/>
            </a:ln>
          </a:insideV>
        </a:tcBdr>
        <a:fill>
          <a:solidFill>
            <a:srgbClr val="002C3A">
              <a:alpha val="20000"/>
            </a:srgbClr>
          </a:solidFill>
        </a:fill>
      </a:tcStyle>
    </a:firstCol>
    <a:lastRow>
      <a:tcTxStyle b="on" i="off">
        <a:fontRef idx="major">
          <a:srgbClr val="002C3A"/>
        </a:fontRef>
        <a:srgbClr val="002C3A"/>
      </a:tcTxStyle>
      <a:tcStyle>
        <a:tcBdr>
          <a:left>
            <a:ln w="12700" cap="flat">
              <a:solidFill>
                <a:srgbClr val="002C3A"/>
              </a:solidFill>
              <a:prstDash val="solid"/>
              <a:round/>
            </a:ln>
          </a:left>
          <a:right>
            <a:ln w="12700" cap="flat">
              <a:solidFill>
                <a:srgbClr val="002C3A"/>
              </a:solidFill>
              <a:prstDash val="solid"/>
              <a:round/>
            </a:ln>
          </a:right>
          <a:top>
            <a:ln w="50800" cap="flat">
              <a:solidFill>
                <a:srgbClr val="002C3A"/>
              </a:solidFill>
              <a:prstDash val="solid"/>
              <a:round/>
            </a:ln>
          </a:top>
          <a:bottom>
            <a:ln w="12700" cap="flat">
              <a:solidFill>
                <a:srgbClr val="002C3A"/>
              </a:solidFill>
              <a:prstDash val="solid"/>
              <a:round/>
            </a:ln>
          </a:bottom>
          <a:insideH>
            <a:ln w="12700" cap="flat">
              <a:solidFill>
                <a:srgbClr val="002C3A"/>
              </a:solidFill>
              <a:prstDash val="solid"/>
              <a:round/>
            </a:ln>
          </a:insideH>
          <a:insideV>
            <a:ln w="12700" cap="flat">
              <a:solidFill>
                <a:srgbClr val="002C3A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2C3A"/>
        </a:fontRef>
        <a:srgbClr val="002C3A"/>
      </a:tcTxStyle>
      <a:tcStyle>
        <a:tcBdr>
          <a:left>
            <a:ln w="12700" cap="flat">
              <a:solidFill>
                <a:srgbClr val="002C3A"/>
              </a:solidFill>
              <a:prstDash val="solid"/>
              <a:round/>
            </a:ln>
          </a:left>
          <a:right>
            <a:ln w="12700" cap="flat">
              <a:solidFill>
                <a:srgbClr val="002C3A"/>
              </a:solidFill>
              <a:prstDash val="solid"/>
              <a:round/>
            </a:ln>
          </a:right>
          <a:top>
            <a:ln w="12700" cap="flat">
              <a:solidFill>
                <a:srgbClr val="002C3A"/>
              </a:solidFill>
              <a:prstDash val="solid"/>
              <a:round/>
            </a:ln>
          </a:top>
          <a:bottom>
            <a:ln w="25400" cap="flat">
              <a:solidFill>
                <a:srgbClr val="002C3A"/>
              </a:solidFill>
              <a:prstDash val="solid"/>
              <a:round/>
            </a:ln>
          </a:bottom>
          <a:insideH>
            <a:ln w="12700" cap="flat">
              <a:solidFill>
                <a:srgbClr val="002C3A"/>
              </a:solidFill>
              <a:prstDash val="solid"/>
              <a:round/>
            </a:ln>
          </a:insideH>
          <a:insideV>
            <a:ln w="12700" cap="flat">
              <a:solidFill>
                <a:srgbClr val="002C3A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gif>
</file>

<file path=ppt/media/image1.png>
</file>

<file path=ppt/media/image1.tif>
</file>

<file path=ppt/media/image2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6" name="Shape 17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el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Linie"/>
          <p:cNvSpPr/>
          <p:nvPr/>
        </p:nvSpPr>
        <p:spPr>
          <a:xfrm flipV="1">
            <a:off x="766877" y="12048065"/>
            <a:ext cx="22850242" cy="12703"/>
          </a:xfrm>
          <a:prstGeom prst="line">
            <a:avLst/>
          </a:prstGeom>
          <a:ln w="76200">
            <a:solidFill>
              <a:srgbClr val="1A5C7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" name="Linie"/>
          <p:cNvSpPr/>
          <p:nvPr/>
        </p:nvSpPr>
        <p:spPr>
          <a:xfrm>
            <a:off x="766877" y="952500"/>
            <a:ext cx="22850246" cy="0"/>
          </a:xfrm>
          <a:prstGeom prst="line">
            <a:avLst/>
          </a:prstGeom>
          <a:ln w="76200">
            <a:solidFill>
              <a:srgbClr val="1A5C7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" name="Linie"/>
          <p:cNvSpPr/>
          <p:nvPr/>
        </p:nvSpPr>
        <p:spPr>
          <a:xfrm flipV="1">
            <a:off x="6527799" y="12034557"/>
            <a:ext cx="3" cy="1114985"/>
          </a:xfrm>
          <a:prstGeom prst="line">
            <a:avLst/>
          </a:prstGeom>
          <a:ln w="76200">
            <a:solidFill>
              <a:srgbClr val="1A5C7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6" name="Linie"/>
          <p:cNvSpPr/>
          <p:nvPr/>
        </p:nvSpPr>
        <p:spPr>
          <a:xfrm flipV="1">
            <a:off x="17856201" y="12034557"/>
            <a:ext cx="2" cy="1114985"/>
          </a:xfrm>
          <a:prstGeom prst="line">
            <a:avLst/>
          </a:prstGeom>
          <a:ln w="76200">
            <a:solidFill>
              <a:srgbClr val="1A5C7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7" name="Textebene 1…"/>
          <p:cNvSpPr txBox="1"/>
          <p:nvPr>
            <p:ph type="body" sz="quarter" idx="1" hasCustomPrompt="1"/>
          </p:nvPr>
        </p:nvSpPr>
        <p:spPr>
          <a:xfrm>
            <a:off x="1181100" y="12364718"/>
            <a:ext cx="4965700" cy="467109"/>
          </a:xfrm>
          <a:prstGeom prst="rect">
            <a:avLst/>
          </a:prstGeom>
        </p:spPr>
        <p:txBody>
          <a:bodyPr/>
          <a:lstStyle>
            <a:lvl1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chemeClr val="accent5"/>
                </a:solidFill>
              </a:defRPr>
            </a:lvl1pPr>
            <a:lvl2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chemeClr val="accent5"/>
                </a:solidFill>
              </a:defRPr>
            </a:lvl2pPr>
            <a:lvl3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chemeClr val="accent5"/>
                </a:solidFill>
              </a:defRPr>
            </a:lvl3pPr>
            <a:lvl4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chemeClr val="accent5"/>
                </a:solidFill>
              </a:defRPr>
            </a:lvl4pPr>
            <a:lvl5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chemeClr val="accent5"/>
                </a:solidFill>
              </a:defRPr>
            </a:lvl5pPr>
          </a:lstStyle>
          <a:p>
            <a:pPr/>
            <a:r>
              <a:t>Thema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8" name="Ort"/>
          <p:cNvSpPr txBox="1"/>
          <p:nvPr>
            <p:ph type="body" sz="quarter" idx="21" hasCustomPrompt="1"/>
          </p:nvPr>
        </p:nvSpPr>
        <p:spPr>
          <a:xfrm>
            <a:off x="18237200" y="12364718"/>
            <a:ext cx="4965700" cy="467109"/>
          </a:xfrm>
          <a:prstGeom prst="rect">
            <a:avLst/>
          </a:prstGeom>
        </p:spPr>
        <p:txBody>
          <a:bodyPr/>
          <a:lstStyle>
            <a:lvl1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0" sz="2100">
                <a:solidFill>
                  <a:schemeClr val="accent5"/>
                </a:solidFill>
              </a:defRPr>
            </a:lvl1pPr>
          </a:lstStyle>
          <a:p>
            <a:pPr/>
            <a:r>
              <a:t>Ort</a:t>
            </a:r>
          </a:p>
        </p:txBody>
      </p:sp>
      <p:sp>
        <p:nvSpPr>
          <p:cNvPr id="19" name="Autor und Datum"/>
          <p:cNvSpPr txBox="1"/>
          <p:nvPr>
            <p:ph type="body" sz="quarter" idx="22" hasCustomPrompt="1"/>
          </p:nvPr>
        </p:nvSpPr>
        <p:spPr>
          <a:xfrm>
            <a:off x="6946900" y="12233909"/>
            <a:ext cx="10490200" cy="706631"/>
          </a:xfrm>
          <a:prstGeom prst="rect">
            <a:avLst/>
          </a:prstGeom>
        </p:spPr>
        <p:txBody>
          <a:bodyPr/>
          <a:lstStyle>
            <a:lvl1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0" sz="3500">
                <a:solidFill>
                  <a:schemeClr val="accent5"/>
                </a:solidFill>
              </a:defRPr>
            </a:lvl1pPr>
          </a:lstStyle>
          <a:p>
            <a:pPr/>
            <a:r>
              <a:t>Autor und Datum</a:t>
            </a:r>
          </a:p>
        </p:txBody>
      </p:sp>
      <p:sp>
        <p:nvSpPr>
          <p:cNvPr id="20" name="Titel der Präsentation"/>
          <p:cNvSpPr txBox="1"/>
          <p:nvPr>
            <p:ph type="title" hasCustomPrompt="1"/>
          </p:nvPr>
        </p:nvSpPr>
        <p:spPr>
          <a:xfrm>
            <a:off x="2082800" y="4902200"/>
            <a:ext cx="20205700" cy="3911600"/>
          </a:xfrm>
          <a:prstGeom prst="rect">
            <a:avLst/>
          </a:prstGeom>
        </p:spPr>
        <p:txBody>
          <a:bodyPr/>
          <a:lstStyle>
            <a:lvl1pPr>
              <a:defRPr spc="330" sz="11000">
                <a:solidFill>
                  <a:srgbClr val="FFFFFF"/>
                </a:solidFill>
              </a:defRPr>
            </a:lvl1pPr>
          </a:lstStyle>
          <a:p>
            <a:pPr/>
            <a:r>
              <a:t>Titel der Präsentation</a:t>
            </a:r>
          </a:p>
        </p:txBody>
      </p:sp>
      <p:sp>
        <p:nvSpPr>
          <p:cNvPr id="21" name="Textebene 1…"/>
          <p:cNvSpPr txBox="1"/>
          <p:nvPr>
            <p:ph type="body" sz="quarter" idx="23" hasCustomPrompt="1"/>
          </p:nvPr>
        </p:nvSpPr>
        <p:spPr>
          <a:xfrm>
            <a:off x="2082800" y="3495673"/>
            <a:ext cx="20205700" cy="1614557"/>
          </a:xfrm>
          <a:prstGeom prst="rect">
            <a:avLst/>
          </a:prstGeom>
        </p:spPr>
        <p:txBody>
          <a:bodyPr anchor="b"/>
          <a:lstStyle/>
          <a:p>
            <a:pPr lvl="4" marL="0" indent="2039111" algn="ctr" defTabSz="239522">
              <a:lnSpc>
                <a:spcPct val="120000"/>
              </a:lnSpc>
              <a:spcBef>
                <a:spcPts val="0"/>
              </a:spcBef>
              <a:buSzTx/>
              <a:buNone/>
              <a:defRPr spc="0" sz="1400">
                <a:solidFill>
                  <a:schemeClr val="accent5"/>
                </a:solidFill>
              </a:defRPr>
            </a:pPr>
            <a:r>
              <a:t>Präsentationsuntertitel
</a:t>
            </a:r>
          </a:p>
        </p:txBody>
      </p:sp>
      <p:sp>
        <p:nvSpPr>
          <p:cNvPr id="22" name="Foliennummer"/>
          <p:cNvSpPr txBox="1"/>
          <p:nvPr>
            <p:ph type="sldNum" sz="quarter" idx="2"/>
          </p:nvPr>
        </p:nvSpPr>
        <p:spPr>
          <a:xfrm>
            <a:off x="11977624" y="12875007"/>
            <a:ext cx="438405" cy="482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ufstellung">
    <p:bg>
      <p:bgPr>
        <a:solidFill>
          <a:srgbClr val="F3F5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ebene 1…"/>
          <p:cNvSpPr txBox="1"/>
          <p:nvPr>
            <p:ph type="body" sz="half" idx="1" hasCustomPrompt="1"/>
          </p:nvPr>
        </p:nvSpPr>
        <p:spPr>
          <a:xfrm>
            <a:off x="2082800" y="4337484"/>
            <a:ext cx="20205700" cy="4699003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270" sz="9000"/>
            </a:lvl1pPr>
            <a:lvl2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270" sz="9000"/>
            </a:lvl2pPr>
            <a:lvl3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270" sz="9000"/>
            </a:lvl3pPr>
            <a:lvl4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270" sz="9000"/>
            </a:lvl4pPr>
            <a:lvl5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270" sz="9000"/>
            </a:lvl5pPr>
          </a:lstStyle>
          <a:p>
            <a:pPr/>
            <a:r>
              <a:t>Aufstellung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0" name="Linie"/>
          <p:cNvSpPr/>
          <p:nvPr/>
        </p:nvSpPr>
        <p:spPr>
          <a:xfrm>
            <a:off x="766877" y="952500"/>
            <a:ext cx="22850246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1" name="Linie"/>
          <p:cNvSpPr/>
          <p:nvPr/>
        </p:nvSpPr>
        <p:spPr>
          <a:xfrm>
            <a:off x="757215" y="12603829"/>
            <a:ext cx="22862945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2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akt (groß)">
    <p:bg>
      <p:bgPr>
        <a:solidFill>
          <a:srgbClr val="F3F5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ebene 1…"/>
          <p:cNvSpPr txBox="1"/>
          <p:nvPr>
            <p:ph type="body" idx="1" hasCustomPrompt="1"/>
          </p:nvPr>
        </p:nvSpPr>
        <p:spPr>
          <a:xfrm>
            <a:off x="2082800" y="1509784"/>
            <a:ext cx="20205700" cy="6852295"/>
          </a:xfrm>
          <a:prstGeom prst="rect">
            <a:avLst/>
          </a:prstGeom>
        </p:spPr>
        <p:txBody>
          <a:bodyPr anchor="b"/>
          <a:lstStyle>
            <a:lvl1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750" sz="25000"/>
            </a:lvl1pPr>
            <a:lvl2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750" sz="25000"/>
            </a:lvl2pPr>
            <a:lvl3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750" sz="25000"/>
            </a:lvl3pPr>
            <a:lvl4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750" sz="25000"/>
            </a:lvl4pPr>
            <a:lvl5pPr marL="0" indent="0" algn="ctr" defTabSz="584200">
              <a:lnSpc>
                <a:spcPct val="90000"/>
              </a:lnSpc>
              <a:spcBef>
                <a:spcPts val="0"/>
              </a:spcBef>
              <a:buSzTx/>
              <a:buNone/>
              <a:defRPr cap="all" spc="7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0" name="Fakten"/>
          <p:cNvSpPr txBox="1"/>
          <p:nvPr>
            <p:ph type="body" sz="quarter" idx="21" hasCustomPrompt="1"/>
          </p:nvPr>
        </p:nvSpPr>
        <p:spPr>
          <a:xfrm>
            <a:off x="2082800" y="8407992"/>
            <a:ext cx="20205700" cy="694058"/>
          </a:xfrm>
          <a:prstGeom prst="rect">
            <a:avLst/>
          </a:prstGeom>
        </p:spPr>
        <p:txBody>
          <a:bodyPr/>
          <a:lstStyle>
            <a:lvl1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0" sz="3400">
                <a:solidFill>
                  <a:schemeClr val="accent1"/>
                </a:solidFill>
              </a:defRPr>
            </a:lvl1pPr>
          </a:lstStyle>
          <a:p>
            <a:pPr/>
            <a:r>
              <a:t>Fakten</a:t>
            </a:r>
          </a:p>
        </p:txBody>
      </p:sp>
      <p:sp>
        <p:nvSpPr>
          <p:cNvPr id="131" name="Linie"/>
          <p:cNvSpPr/>
          <p:nvPr/>
        </p:nvSpPr>
        <p:spPr>
          <a:xfrm flipV="1">
            <a:off x="762000" y="952498"/>
            <a:ext cx="22860002" cy="4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2" name="Linie"/>
          <p:cNvSpPr/>
          <p:nvPr/>
        </p:nvSpPr>
        <p:spPr>
          <a:xfrm>
            <a:off x="766877" y="12598400"/>
            <a:ext cx="22850246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Zitat">
    <p:bg>
      <p:bgPr>
        <a:solidFill>
          <a:srgbClr val="FFCBC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ebene 1…"/>
          <p:cNvSpPr txBox="1"/>
          <p:nvPr>
            <p:ph type="body" sz="quarter" idx="1" hasCustomPrompt="1"/>
          </p:nvPr>
        </p:nvSpPr>
        <p:spPr>
          <a:xfrm>
            <a:off x="2088436" y="11375559"/>
            <a:ext cx="20207127" cy="706631"/>
          </a:xfrm>
          <a:prstGeom prst="rect">
            <a:avLst/>
          </a:prstGeom>
        </p:spPr>
        <p:txBody>
          <a:bodyPr/>
          <a:lstStyle>
            <a:lvl1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chemeClr val="accent1"/>
                </a:solidFill>
              </a:defRPr>
            </a:lvl1pPr>
            <a:lvl2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chemeClr val="accent1"/>
                </a:solidFill>
              </a:defRPr>
            </a:lvl2pPr>
            <a:lvl3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chemeClr val="accent1"/>
                </a:solidFill>
              </a:defRPr>
            </a:lvl3pPr>
            <a:lvl4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chemeClr val="accent1"/>
                </a:solidFill>
              </a:defRPr>
            </a:lvl4pPr>
            <a:lvl5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chemeClr val="accent1"/>
                </a:solidFill>
              </a:defRPr>
            </a:lvl5pPr>
          </a:lstStyle>
          <a:p>
            <a:pPr/>
            <a:r>
              <a:t>Quellenangabe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1" name="Linie"/>
          <p:cNvSpPr/>
          <p:nvPr/>
        </p:nvSpPr>
        <p:spPr>
          <a:xfrm flipV="1">
            <a:off x="762000" y="952498"/>
            <a:ext cx="22860002" cy="4"/>
          </a:xfrm>
          <a:prstGeom prst="line">
            <a:avLst/>
          </a:prstGeom>
          <a:ln w="76200">
            <a:solidFill>
              <a:srgbClr val="1A5C7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2" name="Linie"/>
          <p:cNvSpPr/>
          <p:nvPr/>
        </p:nvSpPr>
        <p:spPr>
          <a:xfrm>
            <a:off x="762000" y="12598400"/>
            <a:ext cx="22860002" cy="0"/>
          </a:xfrm>
          <a:prstGeom prst="line">
            <a:avLst/>
          </a:prstGeom>
          <a:ln w="76200">
            <a:solidFill>
              <a:srgbClr val="1A5C7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3" name="Textebene 1…"/>
          <p:cNvSpPr txBox="1"/>
          <p:nvPr>
            <p:ph type="body" sz="half" idx="21" hasCustomPrompt="1"/>
          </p:nvPr>
        </p:nvSpPr>
        <p:spPr>
          <a:xfrm>
            <a:off x="2088436" y="4298870"/>
            <a:ext cx="20207128" cy="4699003"/>
          </a:xfrm>
          <a:prstGeom prst="rect">
            <a:avLst/>
          </a:prstGeom>
        </p:spPr>
        <p:txBody>
          <a:bodyPr anchor="ctr"/>
          <a:lstStyle/>
          <a:p>
            <a:pPr lvl="4" marL="0" indent="2560320" algn="ctr" defTabSz="350520">
              <a:lnSpc>
                <a:spcPct val="90000"/>
              </a:lnSpc>
              <a:spcBef>
                <a:spcPts val="0"/>
              </a:spcBef>
              <a:buSzTx/>
              <a:buNone/>
              <a:defRPr cap="all" spc="0" sz="5700"/>
            </a:pPr>
            <a:r>
              <a:t>„Bemerkenswert“
</a:t>
            </a:r>
          </a:p>
        </p:txBody>
      </p:sp>
      <p:sp>
        <p:nvSpPr>
          <p:cNvPr id="14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Rosafarbene Schreibmaschine auf einer rosafarbenen Kommode mit drei Schubladen vor einer rosafarbenen Wand"/>
          <p:cNvSpPr/>
          <p:nvPr>
            <p:ph type="pic" idx="21"/>
          </p:nvPr>
        </p:nvSpPr>
        <p:spPr>
          <a:xfrm>
            <a:off x="-609600" y="431800"/>
            <a:ext cx="21514743" cy="12103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2" name="Helltürkisfarbenes Kassettenband auf einem rosafarbenen Hintergrund"/>
          <p:cNvSpPr/>
          <p:nvPr>
            <p:ph type="pic" sz="quarter" idx="22"/>
          </p:nvPr>
        </p:nvSpPr>
        <p:spPr>
          <a:xfrm>
            <a:off x="15836900" y="-203200"/>
            <a:ext cx="7747000" cy="77470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3" name="Kleine Retro-Uhr auf einem grünen Regal vor gelbem Hintergrund"/>
          <p:cNvSpPr/>
          <p:nvPr>
            <p:ph type="pic" idx="23"/>
          </p:nvPr>
        </p:nvSpPr>
        <p:spPr>
          <a:xfrm>
            <a:off x="10769600" y="-6083300"/>
            <a:ext cx="17881600" cy="23842133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Vier Retro-Fernseher in einer Reihe in leuchtenden Farben: Rosa, Blau, Orange und Grün"/>
          <p:cNvSpPr/>
          <p:nvPr>
            <p:ph type="pic" idx="21"/>
          </p:nvPr>
        </p:nvSpPr>
        <p:spPr>
          <a:xfrm>
            <a:off x="760214" y="279400"/>
            <a:ext cx="22863633" cy="12866707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62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 &amp; F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ihe mit sieben kleinen Retro-Uhren auf einem grünen Regal vor gelbem Hintergrund"/>
          <p:cNvSpPr/>
          <p:nvPr>
            <p:ph type="pic" idx="21"/>
          </p:nvPr>
        </p:nvSpPr>
        <p:spPr>
          <a:xfrm>
            <a:off x="0" y="-2757142"/>
            <a:ext cx="24384000" cy="1923028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0" name="Textebene 1…"/>
          <p:cNvSpPr txBox="1"/>
          <p:nvPr>
            <p:ph type="body" sz="quarter" idx="1" hasCustomPrompt="1"/>
          </p:nvPr>
        </p:nvSpPr>
        <p:spPr>
          <a:xfrm>
            <a:off x="1181100" y="12364718"/>
            <a:ext cx="4965700" cy="467109"/>
          </a:xfrm>
          <a:prstGeom prst="rect">
            <a:avLst/>
          </a:prstGeom>
        </p:spPr>
        <p:txBody>
          <a:bodyPr/>
          <a:lstStyle>
            <a:lvl1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rgbClr val="FFFFFF"/>
                </a:solidFill>
              </a:defRPr>
            </a:lvl1pPr>
            <a:lvl2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rgbClr val="FFFFFF"/>
                </a:solidFill>
              </a:defRPr>
            </a:lvl2pPr>
            <a:lvl3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rgbClr val="FFFFFF"/>
                </a:solidFill>
              </a:defRPr>
            </a:lvl3pPr>
            <a:lvl4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rgbClr val="FFFFFF"/>
                </a:solidFill>
              </a:defRPr>
            </a:lvl4pPr>
            <a:lvl5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85" sz="2100">
                <a:solidFill>
                  <a:srgbClr val="FFFFFF"/>
                </a:solidFill>
              </a:defRPr>
            </a:lvl5pPr>
          </a:lstStyle>
          <a:p>
            <a:pPr/>
            <a:r>
              <a:t>Thema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1" name="Ort"/>
          <p:cNvSpPr txBox="1"/>
          <p:nvPr>
            <p:ph type="body" sz="quarter" idx="22" hasCustomPrompt="1"/>
          </p:nvPr>
        </p:nvSpPr>
        <p:spPr>
          <a:xfrm>
            <a:off x="18237200" y="12364718"/>
            <a:ext cx="4965700" cy="467109"/>
          </a:xfrm>
          <a:prstGeom prst="rect">
            <a:avLst/>
          </a:prstGeom>
        </p:spPr>
        <p:txBody>
          <a:bodyPr/>
          <a:lstStyle>
            <a:lvl1pPr marL="0" indent="0" algn="ctr" defTabSz="566673">
              <a:lnSpc>
                <a:spcPct val="120000"/>
              </a:lnSpc>
              <a:spcBef>
                <a:spcPts val="0"/>
              </a:spcBef>
              <a:buSzTx/>
              <a:buNone/>
              <a:defRPr b="0" cap="all" spc="0" sz="2100">
                <a:solidFill>
                  <a:srgbClr val="FFFFFF"/>
                </a:solidFill>
              </a:defRPr>
            </a:lvl1pPr>
          </a:lstStyle>
          <a:p>
            <a:pPr/>
            <a:r>
              <a:t>Ort</a:t>
            </a:r>
          </a:p>
        </p:txBody>
      </p:sp>
      <p:sp>
        <p:nvSpPr>
          <p:cNvPr id="32" name="Autor und Datum"/>
          <p:cNvSpPr txBox="1"/>
          <p:nvPr>
            <p:ph type="body" sz="quarter" idx="23" hasCustomPrompt="1"/>
          </p:nvPr>
        </p:nvSpPr>
        <p:spPr>
          <a:xfrm>
            <a:off x="6946900" y="12233909"/>
            <a:ext cx="10490200" cy="706631"/>
          </a:xfrm>
          <a:prstGeom prst="rect">
            <a:avLst/>
          </a:prstGeom>
        </p:spPr>
        <p:txBody>
          <a:bodyPr/>
          <a:lstStyle>
            <a:lvl1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0" sz="3500">
                <a:solidFill>
                  <a:srgbClr val="FFFFFF"/>
                </a:solidFill>
              </a:defRPr>
            </a:lvl1pPr>
          </a:lstStyle>
          <a:p>
            <a:pPr/>
            <a:r>
              <a:t>Autor und Datum</a:t>
            </a:r>
          </a:p>
        </p:txBody>
      </p:sp>
      <p:sp>
        <p:nvSpPr>
          <p:cNvPr id="33" name="Linie"/>
          <p:cNvSpPr/>
          <p:nvPr/>
        </p:nvSpPr>
        <p:spPr>
          <a:xfrm>
            <a:off x="766877" y="12060766"/>
            <a:ext cx="22850242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4" name="Linie"/>
          <p:cNvSpPr/>
          <p:nvPr/>
        </p:nvSpPr>
        <p:spPr>
          <a:xfrm flipV="1">
            <a:off x="6527799" y="12034557"/>
            <a:ext cx="3" cy="1114985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5" name="Linie"/>
          <p:cNvSpPr/>
          <p:nvPr/>
        </p:nvSpPr>
        <p:spPr>
          <a:xfrm flipV="1">
            <a:off x="17856201" y="12034557"/>
            <a:ext cx="2" cy="1114985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6" name="Linie"/>
          <p:cNvSpPr/>
          <p:nvPr/>
        </p:nvSpPr>
        <p:spPr>
          <a:xfrm>
            <a:off x="766877" y="952500"/>
            <a:ext cx="22850246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7" name="Textebene 1…"/>
          <p:cNvSpPr txBox="1"/>
          <p:nvPr>
            <p:ph type="body" sz="quarter" idx="24" hasCustomPrompt="1"/>
          </p:nvPr>
        </p:nvSpPr>
        <p:spPr>
          <a:xfrm>
            <a:off x="2082800" y="3492500"/>
            <a:ext cx="20205700" cy="1612900"/>
          </a:xfrm>
          <a:prstGeom prst="rect">
            <a:avLst/>
          </a:prstGeom>
        </p:spPr>
        <p:txBody>
          <a:bodyPr anchor="b"/>
          <a:lstStyle/>
          <a:p>
            <a:pPr lvl="4" marL="0" indent="2039111" algn="ctr" defTabSz="239522">
              <a:lnSpc>
                <a:spcPct val="120000"/>
              </a:lnSpc>
              <a:spcBef>
                <a:spcPts val="0"/>
              </a:spcBef>
              <a:buSzTx/>
              <a:buNone/>
              <a:defRPr spc="0" sz="1400">
                <a:solidFill>
                  <a:srgbClr val="FFFFFF"/>
                </a:solidFill>
              </a:defRPr>
            </a:pPr>
            <a:r>
              <a:t>Präsentationsuntertitel
</a:t>
            </a:r>
          </a:p>
        </p:txBody>
      </p:sp>
      <p:sp>
        <p:nvSpPr>
          <p:cNvPr id="38" name="Titel der Präsentation"/>
          <p:cNvSpPr txBox="1"/>
          <p:nvPr>
            <p:ph type="title" hasCustomPrompt="1"/>
          </p:nvPr>
        </p:nvSpPr>
        <p:spPr>
          <a:xfrm>
            <a:off x="2082800" y="4902200"/>
            <a:ext cx="20205700" cy="3911600"/>
          </a:xfrm>
          <a:prstGeom prst="rect">
            <a:avLst/>
          </a:prstGeom>
        </p:spPr>
        <p:txBody>
          <a:bodyPr/>
          <a:lstStyle>
            <a:lvl1pPr>
              <a:defRPr spc="330" sz="11000">
                <a:solidFill>
                  <a:srgbClr val="FFFFFF"/>
                </a:solidFill>
              </a:defRPr>
            </a:lvl1pPr>
          </a:lstStyle>
          <a:p>
            <a:pPr/>
            <a:r>
              <a:t>Titel der Präsentation</a:t>
            </a:r>
          </a:p>
        </p:txBody>
      </p:sp>
      <p:sp>
        <p:nvSpPr>
          <p:cNvPr id="39" name="Foliennummer"/>
          <p:cNvSpPr txBox="1"/>
          <p:nvPr>
            <p:ph type="sldNum" sz="quarter" idx="2"/>
          </p:nvPr>
        </p:nvSpPr>
        <p:spPr>
          <a:xfrm>
            <a:off x="11977624" y="12875007"/>
            <a:ext cx="438405" cy="4826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 &amp;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ebene 1…"/>
          <p:cNvSpPr txBox="1"/>
          <p:nvPr>
            <p:ph type="body" sz="quarter" idx="1" hasCustomPrompt="1"/>
          </p:nvPr>
        </p:nvSpPr>
        <p:spPr>
          <a:xfrm>
            <a:off x="1270000" y="8015916"/>
            <a:ext cx="11785600" cy="3848103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20000"/>
              </a:lnSpc>
              <a:spcBef>
                <a:spcPts val="0"/>
              </a:spcBef>
              <a:buSzTx/>
              <a:buNone/>
              <a:defRPr spc="107">
                <a:solidFill>
                  <a:srgbClr val="8AACB9"/>
                </a:solidFill>
              </a:defRPr>
            </a:lvl1pPr>
            <a:lvl2pPr marL="0" indent="0" algn="ctr" defTabSz="584200">
              <a:lnSpc>
                <a:spcPct val="120000"/>
              </a:lnSpc>
              <a:spcBef>
                <a:spcPts val="0"/>
              </a:spcBef>
              <a:buSzTx/>
              <a:buNone/>
              <a:defRPr spc="107">
                <a:solidFill>
                  <a:srgbClr val="8AACB9"/>
                </a:solidFill>
              </a:defRPr>
            </a:lvl2pPr>
            <a:lvl3pPr marL="0" indent="0" algn="ctr" defTabSz="584200">
              <a:lnSpc>
                <a:spcPct val="120000"/>
              </a:lnSpc>
              <a:spcBef>
                <a:spcPts val="0"/>
              </a:spcBef>
              <a:buSzTx/>
              <a:buNone/>
              <a:defRPr spc="107">
                <a:solidFill>
                  <a:srgbClr val="8AACB9"/>
                </a:solidFill>
              </a:defRPr>
            </a:lvl3pPr>
            <a:lvl4pPr marL="0" indent="0" algn="ctr" defTabSz="584200">
              <a:lnSpc>
                <a:spcPct val="120000"/>
              </a:lnSpc>
              <a:spcBef>
                <a:spcPts val="0"/>
              </a:spcBef>
              <a:buSzTx/>
              <a:buNone/>
              <a:defRPr spc="107">
                <a:solidFill>
                  <a:srgbClr val="8AACB9"/>
                </a:solidFill>
              </a:defRPr>
            </a:lvl4pPr>
            <a:lvl5pPr marL="0" indent="0" algn="ctr" defTabSz="584200">
              <a:lnSpc>
                <a:spcPct val="120000"/>
              </a:lnSpc>
              <a:spcBef>
                <a:spcPts val="0"/>
              </a:spcBef>
              <a:buSzTx/>
              <a:buNone/>
              <a:defRPr spc="107">
                <a:solidFill>
                  <a:srgbClr val="8AACB9"/>
                </a:solidFill>
              </a:defRPr>
            </a:lvl5pPr>
          </a:lstStyle>
          <a:p>
            <a:pPr/>
            <a:r>
              <a:t>Folien-Untertitel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7" name="Folientitel"/>
          <p:cNvSpPr txBox="1"/>
          <p:nvPr>
            <p:ph type="title" hasCustomPrompt="1"/>
          </p:nvPr>
        </p:nvSpPr>
        <p:spPr>
          <a:xfrm>
            <a:off x="1270000" y="4925417"/>
            <a:ext cx="11785600" cy="2933703"/>
          </a:xfrm>
          <a:prstGeom prst="rect">
            <a:avLst/>
          </a:prstGeom>
        </p:spPr>
        <p:txBody>
          <a:bodyPr anchor="b"/>
          <a:lstStyle/>
          <a:p>
            <a:pPr/>
            <a:r>
              <a:t>Folientitel</a:t>
            </a:r>
          </a:p>
        </p:txBody>
      </p:sp>
      <p:sp>
        <p:nvSpPr>
          <p:cNvPr id="48" name="Rosafarbene Schreibmaschine auf einer rosafarbenen Kommode mit drei Schubladen vor einer rosafarbenen Wand"/>
          <p:cNvSpPr/>
          <p:nvPr>
            <p:ph type="pic" idx="21"/>
          </p:nvPr>
        </p:nvSpPr>
        <p:spPr>
          <a:xfrm>
            <a:off x="12801600" y="1895694"/>
            <a:ext cx="17642204" cy="9924611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9" name="Linie"/>
          <p:cNvSpPr/>
          <p:nvPr/>
        </p:nvSpPr>
        <p:spPr>
          <a:xfrm>
            <a:off x="757215" y="12603829"/>
            <a:ext cx="22862945" cy="1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0" name="Linie"/>
          <p:cNvSpPr/>
          <p:nvPr/>
        </p:nvSpPr>
        <p:spPr>
          <a:xfrm flipV="1">
            <a:off x="762002" y="952498"/>
            <a:ext cx="22860002" cy="4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ebene 1…"/>
          <p:cNvSpPr txBox="1"/>
          <p:nvPr>
            <p:ph type="body" sz="half" idx="1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9" name="Folientitel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60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ebene 1…"/>
          <p:cNvSpPr txBox="1"/>
          <p:nvPr>
            <p:ph type="body" sz="half" idx="1" hasCustomPrompt="1"/>
          </p:nvPr>
        </p:nvSpPr>
        <p:spPr>
          <a:prstGeom prst="rect">
            <a:avLst/>
          </a:prstGeom>
        </p:spPr>
        <p:txBody>
          <a:bodyPr numCol="2" spcCol="1289180"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8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, Punkte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Folientitel"/>
          <p:cNvSpPr txBox="1"/>
          <p:nvPr>
            <p:ph type="title" hasCustomPrompt="1"/>
          </p:nvPr>
        </p:nvSpPr>
        <p:spPr>
          <a:xfrm>
            <a:off x="1270000" y="1851223"/>
            <a:ext cx="11785600" cy="4084936"/>
          </a:xfrm>
          <a:prstGeom prst="rect">
            <a:avLst/>
          </a:prstGeom>
        </p:spPr>
        <p:txBody>
          <a:bodyPr anchor="b"/>
          <a:lstStyle/>
          <a:p>
            <a:pPr/>
            <a:r>
              <a:t>Folientitel</a:t>
            </a:r>
          </a:p>
        </p:txBody>
      </p:sp>
      <p:sp>
        <p:nvSpPr>
          <p:cNvPr id="76" name="Textebene 1…"/>
          <p:cNvSpPr txBox="1"/>
          <p:nvPr>
            <p:ph type="body" sz="quarter" idx="1" hasCustomPrompt="1"/>
          </p:nvPr>
        </p:nvSpPr>
        <p:spPr>
          <a:xfrm>
            <a:off x="2088433" y="6720284"/>
            <a:ext cx="10972804" cy="5467171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7" name="Retro-Fernseher vor einer gelbgemusterten Tapete"/>
          <p:cNvSpPr/>
          <p:nvPr>
            <p:ph type="pic" idx="21"/>
          </p:nvPr>
        </p:nvSpPr>
        <p:spPr>
          <a:xfrm>
            <a:off x="12661900" y="-2501900"/>
            <a:ext cx="11077576" cy="14770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8" name="Linie"/>
          <p:cNvSpPr/>
          <p:nvPr/>
        </p:nvSpPr>
        <p:spPr>
          <a:xfrm flipV="1">
            <a:off x="762002" y="952498"/>
            <a:ext cx="22860002" cy="4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9" name="Linie"/>
          <p:cNvSpPr/>
          <p:nvPr/>
        </p:nvSpPr>
        <p:spPr>
          <a:xfrm>
            <a:off x="762000" y="12598400"/>
            <a:ext cx="22860002" cy="0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80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bschnitt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itel des Abschnitts"/>
          <p:cNvSpPr txBox="1"/>
          <p:nvPr>
            <p:ph type="title" hasCustomPrompt="1"/>
          </p:nvPr>
        </p:nvSpPr>
        <p:spPr>
          <a:xfrm>
            <a:off x="2086105" y="4292600"/>
            <a:ext cx="20205704" cy="5651500"/>
          </a:xfrm>
          <a:prstGeom prst="rect">
            <a:avLst/>
          </a:prstGeom>
        </p:spPr>
        <p:txBody>
          <a:bodyPr anchor="ctr"/>
          <a:lstStyle>
            <a:lvl1pPr>
              <a:defRPr spc="330" sz="11000">
                <a:solidFill>
                  <a:schemeClr val="accent5"/>
                </a:solidFill>
              </a:defRPr>
            </a:lvl1pPr>
          </a:lstStyle>
          <a:p>
            <a:pPr/>
            <a:r>
              <a:t>Titel des Abschnitts</a:t>
            </a:r>
          </a:p>
        </p:txBody>
      </p:sp>
      <p:sp>
        <p:nvSpPr>
          <p:cNvPr id="88" name="Linie"/>
          <p:cNvSpPr/>
          <p:nvPr/>
        </p:nvSpPr>
        <p:spPr>
          <a:xfrm flipV="1">
            <a:off x="762000" y="952498"/>
            <a:ext cx="22860002" cy="4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89" name="Linie"/>
          <p:cNvSpPr/>
          <p:nvPr/>
        </p:nvSpPr>
        <p:spPr>
          <a:xfrm>
            <a:off x="762000" y="12598400"/>
            <a:ext cx="22860002" cy="0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90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Linie"/>
          <p:cNvSpPr/>
          <p:nvPr/>
        </p:nvSpPr>
        <p:spPr>
          <a:xfrm flipV="1">
            <a:off x="762002" y="952498"/>
            <a:ext cx="22860002" cy="4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98" name="Linie"/>
          <p:cNvSpPr/>
          <p:nvPr/>
        </p:nvSpPr>
        <p:spPr>
          <a:xfrm>
            <a:off x="757215" y="12603829"/>
            <a:ext cx="22862945" cy="1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99" name="Folientitel"/>
          <p:cNvSpPr txBox="1"/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100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ebene 1…"/>
          <p:cNvSpPr txBox="1"/>
          <p:nvPr>
            <p:ph type="body" sz="quarter" idx="1" hasCustomPrompt="1"/>
          </p:nvPr>
        </p:nvSpPr>
        <p:spPr>
          <a:xfrm>
            <a:off x="2082800" y="2795091"/>
            <a:ext cx="20205700" cy="60503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rgbClr val="8AACB9"/>
                </a:solidFill>
              </a:defRPr>
            </a:lvl1pPr>
            <a:lvl2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rgbClr val="8AACB9"/>
                </a:solidFill>
              </a:defRPr>
            </a:lvl2pPr>
            <a:lvl3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rgbClr val="8AACB9"/>
                </a:solidFill>
              </a:defRPr>
            </a:lvl3pPr>
            <a:lvl4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rgbClr val="8AACB9"/>
                </a:solidFill>
              </a:defRPr>
            </a:lvl4pPr>
            <a:lvl5pPr marL="0" indent="0" algn="ctr" defTabSz="572516">
              <a:lnSpc>
                <a:spcPct val="120000"/>
              </a:lnSpc>
              <a:spcBef>
                <a:spcPts val="0"/>
              </a:spcBef>
              <a:buSzTx/>
              <a:buNone/>
              <a:defRPr spc="104" sz="3500">
                <a:solidFill>
                  <a:srgbClr val="8AACB9"/>
                </a:solidFill>
              </a:defRPr>
            </a:lvl5pPr>
          </a:lstStyle>
          <a:p>
            <a:pPr/>
            <a:r>
              <a:t>Agenda-Untertitel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Textebene 1…"/>
          <p:cNvSpPr txBox="1"/>
          <p:nvPr>
            <p:ph type="body" idx="21" hasCustomPrompt="1"/>
          </p:nvPr>
        </p:nvSpPr>
        <p:spPr>
          <a:xfrm>
            <a:off x="2082800" y="4055764"/>
            <a:ext cx="20205700" cy="6731001"/>
          </a:xfrm>
          <a:prstGeom prst="rect">
            <a:avLst/>
          </a:prstGeom>
        </p:spPr>
        <p:txBody>
          <a:bodyPr/>
          <a:lstStyle>
            <a:lvl1pPr marL="177800" indent="-177800" algn="ctr" defTabSz="2641600">
              <a:spcBef>
                <a:spcPts val="4400"/>
              </a:spcBef>
              <a:buSzTx/>
              <a:buNone/>
              <a:tabLst>
                <a:tab pos="5384800" algn="l"/>
              </a:tabLst>
              <a:defRPr spc="0" sz="5000"/>
            </a:lvl1pPr>
          </a:lstStyle>
          <a:p>
            <a:pPr/>
            <a:r>
              <a:t>Agendathemen</a:t>
            </a:r>
          </a:p>
        </p:txBody>
      </p:sp>
      <p:sp>
        <p:nvSpPr>
          <p:cNvPr id="109" name="Agenda-Titel"/>
          <p:cNvSpPr txBox="1"/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A5C71"/>
                </a:solidFill>
              </a:defRPr>
            </a:lvl1pPr>
          </a:lstStyle>
          <a:p>
            <a:pPr/>
            <a:r>
              <a:t>Agenda-Titel</a:t>
            </a:r>
          </a:p>
        </p:txBody>
      </p:sp>
      <p:sp>
        <p:nvSpPr>
          <p:cNvPr id="110" name="Linie"/>
          <p:cNvSpPr/>
          <p:nvPr/>
        </p:nvSpPr>
        <p:spPr>
          <a:xfrm>
            <a:off x="757215" y="12603829"/>
            <a:ext cx="22862945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11" name="Linie"/>
          <p:cNvSpPr/>
          <p:nvPr/>
        </p:nvSpPr>
        <p:spPr>
          <a:xfrm flipV="1">
            <a:off x="762000" y="952498"/>
            <a:ext cx="22860002" cy="4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12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ie"/>
          <p:cNvSpPr/>
          <p:nvPr/>
        </p:nvSpPr>
        <p:spPr>
          <a:xfrm>
            <a:off x="766877" y="952500"/>
            <a:ext cx="22850246" cy="1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" name="Linie"/>
          <p:cNvSpPr/>
          <p:nvPr/>
        </p:nvSpPr>
        <p:spPr>
          <a:xfrm>
            <a:off x="757215" y="12603829"/>
            <a:ext cx="22862945" cy="1"/>
          </a:xfrm>
          <a:prstGeom prst="line">
            <a:avLst/>
          </a:prstGeom>
          <a:ln w="76200">
            <a:solidFill>
              <a:srgbClr val="443658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" name="Textebene 1…"/>
          <p:cNvSpPr txBox="1"/>
          <p:nvPr>
            <p:ph type="body" idx="1" hasCustomPrompt="1"/>
          </p:nvPr>
        </p:nvSpPr>
        <p:spPr>
          <a:xfrm>
            <a:off x="2082800" y="4195233"/>
            <a:ext cx="20207127" cy="62820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" name="Folientitel"/>
          <p:cNvSpPr txBox="1"/>
          <p:nvPr>
            <p:ph type="title" hasCustomPrompt="1"/>
          </p:nvPr>
        </p:nvSpPr>
        <p:spPr>
          <a:xfrm>
            <a:off x="2088436" y="1282700"/>
            <a:ext cx="20207128" cy="1649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Folientitel</a:t>
            </a:r>
          </a:p>
        </p:txBody>
      </p:sp>
      <p:sp>
        <p:nvSpPr>
          <p:cNvPr id="6" name="Foliennummer"/>
          <p:cNvSpPr txBox="1"/>
          <p:nvPr>
            <p:ph type="sldNum" sz="quarter" idx="2"/>
          </p:nvPr>
        </p:nvSpPr>
        <p:spPr>
          <a:xfrm>
            <a:off x="11979147" y="12875007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pc="0">
                <a:solidFill>
                  <a:srgbClr val="5E5E5E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270" strike="noStrike" sz="9000" u="none">
          <a:solidFill>
            <a:schemeClr val="accent6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titleStyle>
    <p:bodyStyle>
      <a:lvl1pPr marL="635000" marR="0" indent="-63500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Pct val="100000"/>
        <a:buFontTx/>
        <a:buBlip>
          <a:blip r:embed="rId2"/>
        </a:buBlip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1270000" marR="0" indent="-63500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Pct val="100000"/>
        <a:buFontTx/>
        <a:buBlip>
          <a:blip r:embed="rId2"/>
        </a:buBlip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905000" marR="0" indent="-63500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Pct val="100000"/>
        <a:buFontTx/>
        <a:buBlip>
          <a:blip r:embed="rId2"/>
        </a:buBlip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2540000" marR="0" indent="-63500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Pct val="100000"/>
        <a:buFontTx/>
        <a:buBlip>
          <a:blip r:embed="rId2"/>
        </a:buBlip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3175000" marR="0" indent="-63500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Pct val="100000"/>
        <a:buFontTx/>
        <a:buBlip>
          <a:blip r:embed="rId2"/>
        </a:buBlip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0" marR="0" indent="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Tx/>
        <a:buFontTx/>
        <a:buNone/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0" marR="0" indent="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Tx/>
        <a:buFontTx/>
        <a:buNone/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0" marR="0" indent="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Tx/>
        <a:buFontTx/>
        <a:buNone/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0" marR="0" indent="0" algn="l" defTabSz="355600" rtl="0" latinLnBrk="0">
        <a:lnSpc>
          <a:spcPct val="100000"/>
        </a:lnSpc>
        <a:spcBef>
          <a:spcPts val="4300"/>
        </a:spcBef>
        <a:spcAft>
          <a:spcPts val="0"/>
        </a:spcAft>
        <a:buClrTx/>
        <a:buSzTx/>
        <a:buFontTx/>
        <a:buNone/>
        <a:tabLst/>
        <a:defRPr b="1" baseline="0" cap="none" i="0" spc="36" strike="noStrike" sz="3600" u="none">
          <a:solidFill>
            <a:srgbClr val="1A5C71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www.kaggle.com/code/leshabirukov/small-norb-load" TargetMode="External"/><Relationship Id="rId4" Type="http://schemas.openxmlformats.org/officeDocument/2006/relationships/hyperlink" Target="https://medium.com/analytics-vidhya/applying-generative-adversarial-network-to-generate-novel-3d-images-ba70e1176dac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1.tif"/><Relationship Id="rId4" Type="http://schemas.openxmlformats.org/officeDocument/2006/relationships/image" Target="../media/image2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3" Type="http://schemas.openxmlformats.org/officeDocument/2006/relationships/image" Target="../media/image1.g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Dirk Stulgies, Prosper Kwabena Adjoin"/>
          <p:cNvSpPr txBox="1"/>
          <p:nvPr>
            <p:ph type="subTitle" sz="quarter" idx="1"/>
          </p:nvPr>
        </p:nvSpPr>
        <p:spPr>
          <a:xfrm>
            <a:off x="6946900" y="12233909"/>
            <a:ext cx="10490200" cy="706631"/>
          </a:xfrm>
          <a:prstGeom prst="rect">
            <a:avLst/>
          </a:prstGeom>
        </p:spPr>
        <p:txBody>
          <a:bodyPr/>
          <a:lstStyle>
            <a:lvl1pPr defTabSz="572516">
              <a:defRPr b="1" cap="none" spc="100" sz="3500"/>
            </a:lvl1pPr>
          </a:lstStyle>
          <a:p>
            <a:pPr/>
            <a:r>
              <a:t>Dirk Stulgies, Prosper Kwabena Adjoin</a:t>
            </a:r>
          </a:p>
        </p:txBody>
      </p:sp>
      <p:sp>
        <p:nvSpPr>
          <p:cNvPr id="179" name="Generate images based on the smallNorb dataset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531622">
              <a:defRPr spc="300" sz="10000"/>
            </a:lvl1pPr>
          </a:lstStyle>
          <a:p>
            <a:pPr/>
            <a:r>
              <a:t>Generate images based on the smallNorb dataset</a:t>
            </a:r>
          </a:p>
        </p:txBody>
      </p:sp>
      <p:sp>
        <p:nvSpPr>
          <p:cNvPr id="180" name="Generative Adversarial Networks"/>
          <p:cNvSpPr txBox="1"/>
          <p:nvPr/>
        </p:nvSpPr>
        <p:spPr>
          <a:xfrm>
            <a:off x="2082800" y="3495673"/>
            <a:ext cx="20205700" cy="16145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defTabSz="584200">
              <a:lnSpc>
                <a:spcPct val="120000"/>
              </a:lnSpc>
              <a:defRPr b="1" spc="100" sz="3600">
                <a:solidFill>
                  <a:schemeClr val="accent5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Generative Adversarial Networks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 für Folienpunkt"/>
          <p:cNvSpPr txBox="1"/>
          <p:nvPr>
            <p:ph type="body" sz="half" idx="1"/>
          </p:nvPr>
        </p:nvSpPr>
        <p:spPr>
          <a:xfrm>
            <a:off x="2082799" y="4195233"/>
            <a:ext cx="20207128" cy="6282061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sp>
        <p:nvSpPr>
          <p:cNvPr id="234" name="Folientitel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/>
          <a:p>
            <a:pPr defTabSz="578358">
              <a:defRPr spc="267" sz="89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Dataset…"/>
          <p:cNvSpPr txBox="1"/>
          <p:nvPr>
            <p:ph type="body" sz="half" idx="1"/>
          </p:nvPr>
        </p:nvSpPr>
        <p:spPr>
          <a:xfrm>
            <a:off x="2082799" y="4195231"/>
            <a:ext cx="20207128" cy="6282063"/>
          </a:xfrm>
          <a:prstGeom prst="rect">
            <a:avLst/>
          </a:prstGeom>
        </p:spPr>
        <p:txBody>
          <a:bodyPr/>
          <a:lstStyle/>
          <a:p>
            <a:pPr marL="36195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Dataset</a:t>
            </a:r>
            <a:endParaRPr spc="19"/>
          </a:p>
          <a:p>
            <a:pPr lvl="1" marL="72390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smallNorb dataset: https://cs.nyu.edu/~ylclab/data/norb-v1.0-small/</a:t>
            </a:r>
            <a:endParaRPr spc="19"/>
          </a:p>
          <a:p>
            <a:pPr marL="36195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Cousera courses</a:t>
            </a:r>
            <a:endParaRPr spc="19"/>
          </a:p>
          <a:p>
            <a:pPr lvl="1" marL="72390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Build basic GAN’s: </a:t>
            </a:r>
            <a:endParaRPr spc="19"/>
          </a:p>
          <a:p>
            <a:pPr lvl="1" marL="72390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Buils better GAN’s</a:t>
            </a:r>
            <a:endParaRPr spc="19"/>
          </a:p>
          <a:p>
            <a:pPr lvl="1" marL="72390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Apply GAN's</a:t>
            </a:r>
            <a:endParaRPr spc="19"/>
          </a:p>
          <a:p>
            <a:pPr marL="36195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Code examples from other authors</a:t>
            </a:r>
            <a:endParaRPr spc="19"/>
          </a:p>
          <a:p>
            <a:pPr lvl="1" marL="72390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Reading the smallNorb files: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https://www.kaggle.com/code/leshabirukov/small-norb-load</a:t>
            </a:r>
            <a:endParaRPr spc="19"/>
          </a:p>
          <a:p>
            <a:pPr lvl="1" marL="723900" indent="-361950" defTabSz="202692">
              <a:spcBef>
                <a:spcPts val="2400"/>
              </a:spcBef>
              <a:buBlip>
                <a:blip r:embed="rId2"/>
              </a:buBlip>
              <a:defRPr spc="0" sz="2000"/>
            </a:pPr>
            <a:r>
              <a:t>Generating images based on the smallNorb dataset: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https://medium.com/analytics-vidhya/applying-generative-adversarial-network-to-generate-novel-3d-images-ba70e1176dac</a:t>
            </a:r>
          </a:p>
        </p:txBody>
      </p:sp>
      <p:sp>
        <p:nvSpPr>
          <p:cNvPr id="237" name="References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>
            <a:lvl1pPr defTabSz="578358">
              <a:defRPr spc="200" sz="8900"/>
            </a:lvl1pPr>
          </a:lstStyle>
          <a:p>
            <a:pPr/>
            <a:r>
              <a:t>References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his project was created as part of the opencampus.sh course Generative Adversarial Networks.…"/>
          <p:cNvSpPr txBox="1"/>
          <p:nvPr>
            <p:ph type="body" sz="half" idx="1"/>
          </p:nvPr>
        </p:nvSpPr>
        <p:spPr>
          <a:xfrm>
            <a:off x="2082799" y="4195231"/>
            <a:ext cx="20207128" cy="628206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 spc="0"/>
            </a:pPr>
            <a:r>
              <a:t>This project was created as part of the opencampus.sh course Generative Adversarial Networks.</a:t>
            </a:r>
          </a:p>
          <a:p>
            <a:pPr>
              <a:buBlip>
                <a:blip r:embed="rId2"/>
              </a:buBlip>
              <a:defRPr spc="0"/>
            </a:pPr>
            <a:r>
              <a:t>The goal was to train a neural network with the smallNorb dataset and afterwards generate images similar to those in the original dataset.</a:t>
            </a:r>
          </a:p>
        </p:txBody>
      </p:sp>
      <p:sp>
        <p:nvSpPr>
          <p:cNvPr id="183" name="Introduction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>
            <a:lvl1pPr defTabSz="578358">
              <a:defRPr spc="200" sz="8900"/>
            </a:lvl1pPr>
          </a:lstStyle>
          <a:p>
            <a:pPr/>
            <a:r>
              <a:t>Introduction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Images of 50 toys.…"/>
          <p:cNvSpPr txBox="1"/>
          <p:nvPr>
            <p:ph type="body" sz="quarter" idx="1"/>
          </p:nvPr>
        </p:nvSpPr>
        <p:spPr>
          <a:xfrm>
            <a:off x="2082800" y="4195231"/>
            <a:ext cx="7371358" cy="6282063"/>
          </a:xfrm>
          <a:prstGeom prst="rect">
            <a:avLst/>
          </a:prstGeom>
        </p:spPr>
        <p:txBody>
          <a:bodyPr/>
          <a:lstStyle/>
          <a:p>
            <a:pPr marL="457200" indent="-457200" defTabSz="256031">
              <a:spcBef>
                <a:spcPts val="3000"/>
              </a:spcBef>
              <a:buBlip>
                <a:blip r:embed="rId2"/>
              </a:buBlip>
              <a:defRPr spc="0" sz="2500"/>
            </a:pPr>
            <a:r>
              <a:t>Images of 50 toys.</a:t>
            </a:r>
            <a:endParaRPr spc="25"/>
          </a:p>
          <a:p>
            <a:pPr lvl="1" marL="914400" indent="-457200" defTabSz="256031">
              <a:spcBef>
                <a:spcPts val="3000"/>
              </a:spcBef>
              <a:buBlip>
                <a:blip r:embed="rId2"/>
              </a:buBlip>
              <a:defRPr spc="0" sz="2500"/>
            </a:pPr>
            <a:r>
              <a:t>Imaged by two cameras</a:t>
            </a:r>
            <a:endParaRPr spc="25"/>
          </a:p>
          <a:p>
            <a:pPr lvl="1" marL="914400" indent="-457200" defTabSz="256031">
              <a:spcBef>
                <a:spcPts val="3000"/>
              </a:spcBef>
              <a:buBlip>
                <a:blip r:embed="rId2"/>
              </a:buBlip>
              <a:defRPr spc="0" sz="2500"/>
            </a:pPr>
            <a:r>
              <a:t>Five categories </a:t>
            </a:r>
            <a:r>
              <a:rPr sz="1800"/>
              <a:t>(four-legged animals, human figures, airplanes, trucks, and cars)</a:t>
            </a:r>
            <a:endParaRPr sz="1800"/>
          </a:p>
          <a:p>
            <a:pPr lvl="1" marL="914400" indent="-457200" defTabSz="256031">
              <a:spcBef>
                <a:spcPts val="3000"/>
              </a:spcBef>
              <a:buBlip>
                <a:blip r:embed="rId2"/>
              </a:buBlip>
              <a:defRPr spc="0" sz="2500"/>
            </a:pPr>
            <a:r>
              <a:t>Ten instances </a:t>
            </a:r>
            <a:r>
              <a:rPr sz="1800"/>
              <a:t>(lion, hippo, van etc.)</a:t>
            </a:r>
            <a:endParaRPr spc="25"/>
          </a:p>
          <a:p>
            <a:pPr lvl="1" marL="914400" indent="-457200" defTabSz="256031">
              <a:spcBef>
                <a:spcPts val="3000"/>
              </a:spcBef>
              <a:buBlip>
                <a:blip r:embed="rId2"/>
              </a:buBlip>
              <a:defRPr spc="0" sz="2500"/>
            </a:pPr>
            <a:r>
              <a:t>Six lighting conditions</a:t>
            </a:r>
            <a:endParaRPr spc="25"/>
          </a:p>
          <a:p>
            <a:pPr lvl="1" marL="914400" indent="-457200" defTabSz="256031">
              <a:spcBef>
                <a:spcPts val="3000"/>
              </a:spcBef>
              <a:buBlip>
                <a:blip r:embed="rId2"/>
              </a:buBlip>
              <a:defRPr spc="0" sz="2500"/>
            </a:pPr>
            <a:r>
              <a:t>Nine elevations </a:t>
            </a:r>
            <a:r>
              <a:rPr sz="1800"/>
              <a:t>(30 to 70 degrees every 5 degrees)</a:t>
            </a:r>
            <a:endParaRPr spc="25"/>
          </a:p>
          <a:p>
            <a:pPr lvl="1" marL="914400" indent="-457200" defTabSz="256031">
              <a:spcBef>
                <a:spcPts val="3000"/>
              </a:spcBef>
              <a:buBlip>
                <a:blip r:embed="rId2"/>
              </a:buBlip>
              <a:defRPr spc="0" sz="2500"/>
            </a:pPr>
            <a:r>
              <a:t>18 azimuths </a:t>
            </a:r>
            <a:r>
              <a:rPr sz="1800"/>
              <a:t>(0 to 340 every 20 degrees)</a:t>
            </a:r>
          </a:p>
        </p:txBody>
      </p:sp>
      <p:sp>
        <p:nvSpPr>
          <p:cNvPr id="186" name="Dataset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>
            <a:lvl1pPr defTabSz="578358">
              <a:defRPr spc="200" sz="8900"/>
            </a:lvl1pPr>
          </a:lstStyle>
          <a:p>
            <a:pPr/>
            <a:r>
              <a:t>Dataset</a:t>
            </a:r>
          </a:p>
        </p:txBody>
      </p:sp>
      <p:pic>
        <p:nvPicPr>
          <p:cNvPr id="187" name="Bild" descr="Bild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63963" y="4195233"/>
            <a:ext cx="11849101" cy="331461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92" name="Gruppieren"/>
          <p:cNvGrpSpPr/>
          <p:nvPr/>
        </p:nvGrpSpPr>
        <p:grpSpPr>
          <a:xfrm>
            <a:off x="10763961" y="7509849"/>
            <a:ext cx="11849107" cy="4038607"/>
            <a:chOff x="-1" y="0"/>
            <a:chExt cx="11849106" cy="4038606"/>
          </a:xfrm>
        </p:grpSpPr>
        <p:pic>
          <p:nvPicPr>
            <p:cNvPr id="188" name="Bild" descr="Bild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2" y="-1"/>
              <a:ext cx="11849107" cy="345440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191" name="Caption"/>
            <p:cNvGrpSpPr/>
            <p:nvPr/>
          </p:nvGrpSpPr>
          <p:grpSpPr>
            <a:xfrm>
              <a:off x="-2" y="3556000"/>
              <a:ext cx="11849108" cy="482606"/>
              <a:chOff x="0" y="-1"/>
              <a:chExt cx="11849106" cy="482604"/>
            </a:xfrm>
          </p:grpSpPr>
          <p:sp>
            <p:nvSpPr>
              <p:cNvPr id="189" name="Rechteck"/>
              <p:cNvSpPr/>
              <p:nvPr/>
            </p:nvSpPr>
            <p:spPr>
              <a:xfrm>
                <a:off x="0" y="-1"/>
                <a:ext cx="11849107" cy="482605"/>
              </a:xfrm>
              <a:prstGeom prst="roundRect">
                <a:avLst>
                  <a:gd name="adj" fmla="val 0"/>
                </a:avLst>
              </a:prstGeom>
              <a:solidFill>
                <a:srgbClr val="000000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t">
                <a:noAutofit/>
              </a:bodyPr>
              <a:lstStyle/>
              <a:p>
                <a: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190" name="Ill. 1: Images from the smallNorb dataset"/>
              <p:cNvSpPr txBox="1"/>
              <p:nvPr/>
            </p:nvSpPr>
            <p:spPr>
              <a:xfrm>
                <a:off x="0" y="-2"/>
                <a:ext cx="11849107" cy="482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lvl1pPr>
              </a:lstStyle>
              <a:p>
                <a:pPr/>
                <a:r>
                  <a:t>Ill. 1: Images from the smallNorb dataset</a:t>
                </a: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Wasserstein GAN…"/>
          <p:cNvSpPr txBox="1"/>
          <p:nvPr>
            <p:ph type="body" sz="quarter" idx="1"/>
          </p:nvPr>
        </p:nvSpPr>
        <p:spPr>
          <a:xfrm>
            <a:off x="2082800" y="4195231"/>
            <a:ext cx="7366000" cy="6282063"/>
          </a:xfrm>
          <a:prstGeom prst="rect">
            <a:avLst/>
          </a:prstGeom>
        </p:spPr>
        <p:txBody>
          <a:bodyPr/>
          <a:lstStyle/>
          <a:p>
            <a:pPr marL="596900" indent="-596900" defTabSz="334263">
              <a:spcBef>
                <a:spcPts val="4000"/>
              </a:spcBef>
              <a:buBlip>
                <a:blip r:embed="rId2"/>
              </a:buBlip>
              <a:defRPr spc="0" sz="3384"/>
            </a:pPr>
            <a:r>
              <a:t>Wasserstein GAN</a:t>
            </a:r>
          </a:p>
          <a:p>
            <a:pPr marL="596900" indent="-596900" defTabSz="334263">
              <a:spcBef>
                <a:spcPts val="4000"/>
              </a:spcBef>
              <a:buBlip>
                <a:blip r:embed="rId2"/>
              </a:buBlip>
              <a:defRPr spc="0" sz="3384"/>
            </a:pPr>
            <a:r>
              <a:t>Gradient penalty</a:t>
            </a:r>
          </a:p>
          <a:p>
            <a:pPr marL="596900" indent="-596900" defTabSz="334263">
              <a:spcBef>
                <a:spcPts val="4000"/>
              </a:spcBef>
              <a:buBlip>
                <a:blip r:embed="rId2"/>
              </a:buBlip>
              <a:defRPr spc="0" sz="3384"/>
            </a:pPr>
            <a:r>
              <a:t>Adam optimize</a:t>
            </a:r>
          </a:p>
          <a:p>
            <a:pPr marL="596900" indent="-596900" defTabSz="334263">
              <a:spcBef>
                <a:spcPts val="4000"/>
              </a:spcBef>
              <a:buBlip>
                <a:blip r:embed="rId2"/>
              </a:buBlip>
              <a:defRPr spc="0" sz="3384"/>
            </a:pPr>
            <a:r>
              <a:t>BCE with logins loss function</a:t>
            </a:r>
          </a:p>
          <a:p>
            <a:pPr marL="596900" indent="-596900" defTabSz="334263">
              <a:spcBef>
                <a:spcPts val="4000"/>
              </a:spcBef>
              <a:buBlip>
                <a:blip r:embed="rId2"/>
              </a:buBlip>
              <a:defRPr spc="0" sz="3384"/>
            </a:pPr>
            <a:r>
              <a:t>Initialise weights for Conv2D and Conv2DTranspose based on normal distribution.</a:t>
            </a:r>
          </a:p>
        </p:txBody>
      </p:sp>
      <p:sp>
        <p:nvSpPr>
          <p:cNvPr id="195" name="Network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>
            <a:lvl1pPr defTabSz="578358">
              <a:defRPr spc="200" sz="8900"/>
            </a:lvl1pPr>
          </a:lstStyle>
          <a:p>
            <a:pPr/>
            <a:r>
              <a:t>Network</a:t>
            </a:r>
          </a:p>
        </p:txBody>
      </p:sp>
      <p:grpSp>
        <p:nvGrpSpPr>
          <p:cNvPr id="200" name="Gruppieren"/>
          <p:cNvGrpSpPr/>
          <p:nvPr/>
        </p:nvGrpSpPr>
        <p:grpSpPr>
          <a:xfrm>
            <a:off x="13409755" y="4195230"/>
            <a:ext cx="8885814" cy="6866267"/>
            <a:chOff x="-2" y="0"/>
            <a:chExt cx="8885812" cy="6866265"/>
          </a:xfrm>
        </p:grpSpPr>
        <p:pic>
          <p:nvPicPr>
            <p:cNvPr id="196" name="Bildschirmfoto 2022-07-10 um 10.58.33.png" descr="Bildschirmfoto 2022-07-10 um 10.58.33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2" y="-1"/>
              <a:ext cx="8885812" cy="628206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199" name="Caption"/>
            <p:cNvGrpSpPr/>
            <p:nvPr/>
          </p:nvGrpSpPr>
          <p:grpSpPr>
            <a:xfrm>
              <a:off x="-3" y="6383660"/>
              <a:ext cx="8885814" cy="482605"/>
              <a:chOff x="0" y="0"/>
              <a:chExt cx="8885812" cy="482604"/>
            </a:xfrm>
          </p:grpSpPr>
          <p:sp>
            <p:nvSpPr>
              <p:cNvPr id="197" name="Rechteck"/>
              <p:cNvSpPr/>
              <p:nvPr/>
            </p:nvSpPr>
            <p:spPr>
              <a:xfrm>
                <a:off x="-1" y="0"/>
                <a:ext cx="8885813" cy="482604"/>
              </a:xfrm>
              <a:prstGeom prst="roundRect">
                <a:avLst>
                  <a:gd name="adj" fmla="val 0"/>
                </a:avLst>
              </a:prstGeom>
              <a:solidFill>
                <a:srgbClr val="000000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t">
                <a:noAutofit/>
              </a:bodyPr>
              <a:lstStyle/>
              <a:p>
                <a: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198" name="Ill. 2: Coded snippet, critics repeat, adding gradient penalty."/>
              <p:cNvSpPr txBox="1"/>
              <p:nvPr/>
            </p:nvSpPr>
            <p:spPr>
              <a:xfrm>
                <a:off x="-1" y="-1"/>
                <a:ext cx="8885813" cy="482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lvl1pPr>
              </a:lstStyle>
              <a:p>
                <a:pPr/>
                <a:r>
                  <a:t>Ill. 2: Coded snippet, critics repeat, adding gradient penalty.</a:t>
                </a: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Five blocks containing:…"/>
          <p:cNvSpPr txBox="1"/>
          <p:nvPr>
            <p:ph type="body" sz="quarter" idx="1"/>
          </p:nvPr>
        </p:nvSpPr>
        <p:spPr>
          <a:xfrm>
            <a:off x="2088436" y="4188705"/>
            <a:ext cx="7366002" cy="6282062"/>
          </a:xfrm>
          <a:prstGeom prst="rect">
            <a:avLst/>
          </a:prstGeom>
        </p:spPr>
        <p:txBody>
          <a:bodyPr/>
          <a:lstStyle/>
          <a:p>
            <a:pPr marL="3937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Five blocks containing: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ConvTranspose2d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InstanceNorm2d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LeakyReLU activation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Dropout layer</a:t>
            </a:r>
            <a:endParaRPr spc="22"/>
          </a:p>
          <a:p>
            <a:pPr marL="3937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The final block containing: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ConvTranspose2d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InstanceNorm2d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Tanh activation layer</a:t>
            </a:r>
          </a:p>
        </p:txBody>
      </p:sp>
      <p:sp>
        <p:nvSpPr>
          <p:cNvPr id="203" name="Generator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>
            <a:lvl1pPr defTabSz="578358">
              <a:defRPr spc="200" sz="8900"/>
            </a:lvl1pPr>
          </a:lstStyle>
          <a:p>
            <a:pPr/>
            <a:r>
              <a:t>Generator</a:t>
            </a:r>
          </a:p>
        </p:txBody>
      </p:sp>
      <p:pic>
        <p:nvPicPr>
          <p:cNvPr id="204" name="Bildschirmfoto 2022-07-10 um 10.41.35.png" descr="Bildschirmfoto 2022-07-10 um 10.41.3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695488" y="4188705"/>
            <a:ext cx="12600076" cy="22737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09" name="Gruppieren"/>
          <p:cNvGrpSpPr/>
          <p:nvPr/>
        </p:nvGrpSpPr>
        <p:grpSpPr>
          <a:xfrm>
            <a:off x="9695486" y="6857999"/>
            <a:ext cx="12600081" cy="4705282"/>
            <a:chOff x="-1" y="0"/>
            <a:chExt cx="12600079" cy="4705280"/>
          </a:xfrm>
        </p:grpSpPr>
        <p:pic>
          <p:nvPicPr>
            <p:cNvPr id="205" name="Bildschirmfoto 2022-07-10 um 10.41.51.png" descr="Bildschirmfoto 2022-07-10 um 10.41.51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1" y="0"/>
              <a:ext cx="12600079" cy="41210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208" name="Caption"/>
            <p:cNvGrpSpPr/>
            <p:nvPr/>
          </p:nvGrpSpPr>
          <p:grpSpPr>
            <a:xfrm>
              <a:off x="-2" y="4222676"/>
              <a:ext cx="12600081" cy="482605"/>
              <a:chOff x="0" y="0"/>
              <a:chExt cx="12600080" cy="482604"/>
            </a:xfrm>
          </p:grpSpPr>
          <p:sp>
            <p:nvSpPr>
              <p:cNvPr id="206" name="Rechteck"/>
              <p:cNvSpPr/>
              <p:nvPr/>
            </p:nvSpPr>
            <p:spPr>
              <a:xfrm>
                <a:off x="-1" y="-1"/>
                <a:ext cx="12600081" cy="482605"/>
              </a:xfrm>
              <a:prstGeom prst="roundRect">
                <a:avLst>
                  <a:gd name="adj" fmla="val 0"/>
                </a:avLst>
              </a:prstGeom>
              <a:solidFill>
                <a:srgbClr val="000000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t">
                <a:noAutofit/>
              </a:bodyPr>
              <a:lstStyle/>
              <a:p>
                <a: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207" name="Ill. 3: Code snippet, generator structure."/>
              <p:cNvSpPr txBox="1"/>
              <p:nvPr/>
            </p:nvSpPr>
            <p:spPr>
              <a:xfrm>
                <a:off x="-1" y="-1"/>
                <a:ext cx="12600081" cy="482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lvl1pPr>
              </a:lstStyle>
              <a:p>
                <a:pPr/>
                <a:r>
                  <a:t>Ill. 3: Code snippet, generator structure.</a:t>
                </a: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Five blocks containing:…"/>
          <p:cNvSpPr txBox="1"/>
          <p:nvPr>
            <p:ph type="body" sz="quarter" idx="1"/>
          </p:nvPr>
        </p:nvSpPr>
        <p:spPr>
          <a:xfrm>
            <a:off x="2082800" y="4195231"/>
            <a:ext cx="7366000" cy="6282063"/>
          </a:xfrm>
          <a:prstGeom prst="rect">
            <a:avLst/>
          </a:prstGeom>
        </p:spPr>
        <p:txBody>
          <a:bodyPr/>
          <a:lstStyle/>
          <a:p>
            <a:pPr marL="3937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Five blocks containing: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ConvTranspose2d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InstanceNorm2d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LeakyReLU activation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Dropout layer</a:t>
            </a:r>
            <a:endParaRPr spc="22"/>
          </a:p>
          <a:p>
            <a:pPr marL="3937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The final block containing: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ConvTranspose2d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InstanceNorm2d layer</a:t>
            </a:r>
            <a:endParaRPr spc="22"/>
          </a:p>
          <a:p>
            <a:pPr lvl="1" marL="787400" indent="-393700" defTabSz="220472">
              <a:spcBef>
                <a:spcPts val="2600"/>
              </a:spcBef>
              <a:buBlip>
                <a:blip r:embed="rId2"/>
              </a:buBlip>
              <a:defRPr spc="0" sz="2200"/>
            </a:pPr>
            <a:r>
              <a:t>Tanh activation layer</a:t>
            </a:r>
          </a:p>
        </p:txBody>
      </p:sp>
      <p:sp>
        <p:nvSpPr>
          <p:cNvPr id="212" name="Critic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>
            <a:lvl1pPr defTabSz="578358">
              <a:defRPr spc="200" sz="8900"/>
            </a:lvl1pPr>
          </a:lstStyle>
          <a:p>
            <a:pPr/>
            <a:r>
              <a:t>Critic</a:t>
            </a:r>
          </a:p>
        </p:txBody>
      </p:sp>
      <p:pic>
        <p:nvPicPr>
          <p:cNvPr id="213" name="Bildschirmfoto 2022-07-10 um 10.43.16.png" descr="Bildschirmfoto 2022-07-10 um 10.43.1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697163" y="4195233"/>
            <a:ext cx="12598401" cy="234444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18" name="Gruppieren"/>
          <p:cNvGrpSpPr/>
          <p:nvPr/>
        </p:nvGrpSpPr>
        <p:grpSpPr>
          <a:xfrm>
            <a:off x="9702796" y="6857998"/>
            <a:ext cx="12592774" cy="4205810"/>
            <a:chOff x="-2" y="-1"/>
            <a:chExt cx="12592772" cy="4205809"/>
          </a:xfrm>
        </p:grpSpPr>
        <p:pic>
          <p:nvPicPr>
            <p:cNvPr id="214" name="Bildschirmfoto 2022-07-10 um 10.43.31.png" descr="Bildschirmfoto 2022-07-10 um 10.43.31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2" y="-2"/>
              <a:ext cx="12592771" cy="362160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217" name="Caption"/>
            <p:cNvGrpSpPr/>
            <p:nvPr/>
          </p:nvGrpSpPr>
          <p:grpSpPr>
            <a:xfrm>
              <a:off x="-3" y="3723203"/>
              <a:ext cx="12592773" cy="482606"/>
              <a:chOff x="-1" y="-1"/>
              <a:chExt cx="12592772" cy="482605"/>
            </a:xfrm>
          </p:grpSpPr>
          <p:sp>
            <p:nvSpPr>
              <p:cNvPr id="215" name="Rechteck"/>
              <p:cNvSpPr/>
              <p:nvPr/>
            </p:nvSpPr>
            <p:spPr>
              <a:xfrm>
                <a:off x="-1" y="-1"/>
                <a:ext cx="12592772" cy="482606"/>
              </a:xfrm>
              <a:prstGeom prst="roundRect">
                <a:avLst>
                  <a:gd name="adj" fmla="val 0"/>
                </a:avLst>
              </a:prstGeom>
              <a:solidFill>
                <a:srgbClr val="000000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t">
                <a:noAutofit/>
              </a:bodyPr>
              <a:lstStyle/>
              <a:p>
                <a: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216" name="Ill. 4: Code snippet, critics structure."/>
              <p:cNvSpPr txBox="1"/>
              <p:nvPr/>
            </p:nvSpPr>
            <p:spPr>
              <a:xfrm>
                <a:off x="-2" y="-2"/>
                <a:ext cx="12592774" cy="482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 algn="l">
                  <a:defRPr>
                    <a:solidFill>
                      <a:srgbClr val="5E5E5E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lvl1pPr>
              </a:lstStyle>
              <a:p>
                <a:pPr/>
                <a:r>
                  <a:t>Ill. 4: Code snippet, critics structure.</a:t>
                </a: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Folientitel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>
            <a:lvl1pPr defTabSz="578358">
              <a:defRPr spc="200" sz="8900"/>
            </a:lvl1pPr>
          </a:lstStyle>
          <a:p>
            <a:pPr/>
            <a:r>
              <a:t>Results UNConditional gan</a:t>
            </a:r>
          </a:p>
        </p:txBody>
      </p:sp>
      <p:grpSp>
        <p:nvGrpSpPr>
          <p:cNvPr id="223" name="Gruppieren"/>
          <p:cNvGrpSpPr/>
          <p:nvPr/>
        </p:nvGrpSpPr>
        <p:grpSpPr>
          <a:xfrm>
            <a:off x="11419716" y="3823478"/>
            <a:ext cx="10875849" cy="7788842"/>
            <a:chOff x="0" y="0"/>
            <a:chExt cx="10875847" cy="7788840"/>
          </a:xfrm>
        </p:grpSpPr>
        <p:pic>
          <p:nvPicPr>
            <p:cNvPr id="221" name="norb_loss_plot_test.png" descr="norb_loss_plot_test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0875848" cy="725056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22" name="Caption"/>
            <p:cNvSpPr/>
            <p:nvPr/>
          </p:nvSpPr>
          <p:spPr>
            <a:xfrm>
              <a:off x="0" y="7352163"/>
              <a:ext cx="10875848" cy="436678"/>
            </a:xfrm>
            <a:prstGeom prst="roundRect">
              <a:avLst>
                <a:gd name="adj" fmla="val 0"/>
              </a:avLst>
            </a:prstGeom>
            <a:solidFill>
              <a:srgbClr val="000000">
                <a:alpha val="0"/>
              </a:srgb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/>
            <a:p>
              <a:pPr/>
              <a:r>
                <a:t>Ill. 6: Losses</a:t>
              </a:r>
            </a:p>
          </p:txBody>
        </p:sp>
      </p:grpSp>
      <p:pic>
        <p:nvPicPr>
          <p:cNvPr id="224" name="norb_test_images.gif" descr="norb_test_image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37726" y="2857764"/>
            <a:ext cx="9181991" cy="9181993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Ill. 5: Results after each epoch."/>
          <p:cNvSpPr/>
          <p:nvPr/>
        </p:nvSpPr>
        <p:spPr>
          <a:xfrm>
            <a:off x="2237726" y="12141356"/>
            <a:ext cx="9181991" cy="436678"/>
          </a:xfrm>
          <a:prstGeom prst="roundRect">
            <a:avLst>
              <a:gd name="adj" fmla="val 0"/>
            </a:avLst>
          </a:prstGeom>
          <a:solidFill>
            <a:srgbClr val="000000">
              <a:alpha val="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/>
            <a:r>
              <a:t>Ill. 5: Results after each epoch.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Text für Folienpunkt"/>
          <p:cNvSpPr txBox="1"/>
          <p:nvPr>
            <p:ph type="body" sz="half" idx="1"/>
          </p:nvPr>
        </p:nvSpPr>
        <p:spPr>
          <a:xfrm>
            <a:off x="2082799" y="4195231"/>
            <a:ext cx="20207128" cy="628206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sp>
        <p:nvSpPr>
          <p:cNvPr id="228" name="Folientitel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/>
          <a:p>
            <a:pPr defTabSz="578358">
              <a:defRPr spc="267" sz="89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 für Folienpunkt"/>
          <p:cNvSpPr txBox="1"/>
          <p:nvPr>
            <p:ph type="body" sz="half" idx="1"/>
          </p:nvPr>
        </p:nvSpPr>
        <p:spPr>
          <a:xfrm>
            <a:off x="2082799" y="4195233"/>
            <a:ext cx="20207128" cy="6282061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sp>
        <p:nvSpPr>
          <p:cNvPr id="231" name="Folientitel"/>
          <p:cNvSpPr txBox="1"/>
          <p:nvPr>
            <p:ph type="title"/>
          </p:nvPr>
        </p:nvSpPr>
        <p:spPr>
          <a:xfrm>
            <a:off x="2088436" y="1282700"/>
            <a:ext cx="20207128" cy="1649710"/>
          </a:xfrm>
          <a:prstGeom prst="rect">
            <a:avLst/>
          </a:prstGeom>
        </p:spPr>
        <p:txBody>
          <a:bodyPr/>
          <a:lstStyle/>
          <a:p>
            <a:pPr defTabSz="578358">
              <a:defRPr spc="267" sz="89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002C3A"/>
      </a:dk1>
      <a:lt1>
        <a:srgbClr val="FFFFFF"/>
      </a:lt1>
      <a:dk2>
        <a:srgbClr val="A7A7A7"/>
      </a:dk2>
      <a:lt2>
        <a:srgbClr val="535353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3556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44" strike="noStrike" sz="2200" u="none" kumimoji="0" normalizeH="0">
            <a:ln>
              <a:noFill/>
            </a:ln>
            <a:solidFill>
              <a:srgbClr val="002C3A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3556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44" strike="noStrike" sz="2200" u="none" kumimoji="0" normalizeH="0">
            <a:ln>
              <a:noFill/>
            </a:ln>
            <a:solidFill>
              <a:srgbClr val="002C3A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3556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44" strike="noStrike" sz="2200" u="none" kumimoji="0" normalizeH="0">
            <a:ln>
              <a:noFill/>
            </a:ln>
            <a:solidFill>
              <a:srgbClr val="002C3A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3556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44" strike="noStrike" sz="2200" u="none" kumimoji="0" normalizeH="0">
            <a:ln>
              <a:noFill/>
            </a:ln>
            <a:solidFill>
              <a:srgbClr val="002C3A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